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58" r:id="rId5"/>
    <p:sldId id="261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2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29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47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2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74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09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66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9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91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1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3312" y="3685897"/>
            <a:ext cx="9204960" cy="126188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CORAÇÕES AFLITOS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0" y="5062335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VERSÍCULO-CHAVE</a:t>
            </a:r>
          </a:p>
          <a:p>
            <a:pPr algn="ctr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“Jesus respondeu: Eu sou o caminho, a verdade e a vida; ninguém vem ao Pai senão por mim.”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14.6)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3312" y="3737767"/>
            <a:ext cx="9229344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 da Lição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0" y="5258468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Ao estudar esta lição, você vai ser incentivado a conhecer com profundidade o ministério do Espírito Santo, prometido nas palavras de Jesus Cristo.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6B60B3F-63F9-47F2-9830-3CDAE6685585}"/>
              </a:ext>
            </a:extLst>
          </p:cNvPr>
          <p:cNvSpPr txBox="1"/>
          <p:nvPr/>
        </p:nvSpPr>
        <p:spPr>
          <a:xfrm>
            <a:off x="1" y="3527734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capítulo 14 de João...</a:t>
            </a:r>
          </a:p>
          <a:p>
            <a:pPr marL="457200" indent="-45720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 a perturbação dos discípulos ao saberem da iminente partida de Jesus Cristo,</a:t>
            </a:r>
          </a:p>
          <a:p>
            <a:pPr marL="457200" indent="-45720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...r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eles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receberiam do Espírito Santo naquele momento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6B60B3F-63F9-47F2-9830-3CDAE6685585}"/>
              </a:ext>
            </a:extLst>
          </p:cNvPr>
          <p:cNvSpPr txBox="1"/>
          <p:nvPr/>
        </p:nvSpPr>
        <p:spPr>
          <a:xfrm>
            <a:off x="6097" y="-1850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aula passada...</a:t>
            </a:r>
          </a:p>
          <a:p>
            <a:pPr marL="457200" indent="-45720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Judas ab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andonou o grupo (nunca foi regenerado)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glorificação do Pai por meio do Filho (obediência).</a:t>
            </a:r>
          </a:p>
          <a:p>
            <a:pPr marL="457200" indent="-45720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amor recíproco entre os discípulos (o exemplo de Jesus).</a:t>
            </a:r>
          </a:p>
          <a:p>
            <a:pPr marL="457200" indent="-457200"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despreparo momentâneo de Pedro (como Jesus lidou com isso?)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3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DILEMA GERAL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14.1-4)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0" y="1880247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reação dos discípulos à iminência da partida de Jesus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contexto,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parece que os discípulos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entristeceram.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Ficariam sem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Mestre,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 tanto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ensinava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ajudava.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Jesus proferiu palavras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consolo, estímulo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a eles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48768" y="5275719"/>
            <a:ext cx="12100560" cy="738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sentimentos a Palavra de Deus desperta em você? (</a:t>
            </a:r>
            <a:r>
              <a:rPr lang="pt-B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19.7-10)</a:t>
            </a:r>
          </a:p>
        </p:txBody>
      </p:sp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0" y="1872296"/>
            <a:ext cx="10875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1. Consolar corações perturbados (14.1)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angústia 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medo tomaram conta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discípulos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Eles deveriam confiar e descansar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pois não estavam sendo abandonados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28.20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mesmo à espera da cruz,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confortou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discípulos.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DILEMA GERAL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14.1-4)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227" y="1872296"/>
            <a:ext cx="2113109" cy="176092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48768" y="5190375"/>
            <a:ext cx="12100560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você se sente diante das adversidades da vida? Você é capaz de consolar as pessoas mesmo em meio a dificuldades? (2Co 1.3-4)</a:t>
            </a:r>
          </a:p>
        </p:txBody>
      </p:sp>
    </p:spTree>
    <p:extLst>
      <p:ext uri="{BB962C8B-B14F-4D97-AF65-F5344CB8AC3E}">
        <p14:creationId xmlns:p14="http://schemas.microsoft.com/office/powerpoint/2010/main" val="189617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0" y="1866999"/>
            <a:ext cx="10257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 Estimular pessoas desmotivadas (14.2-3)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casa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Jesus 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referiu não é física, mas espiritual.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Cristo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motivou os discípulos com a esperança da salvação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1700" indent="-45085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I) promessa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provisão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(v. 2);</a:t>
            </a:r>
          </a:p>
          <a:p>
            <a:pPr marL="901700" indent="-45085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promessa de retorno: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(v. 3); e</a:t>
            </a:r>
          </a:p>
          <a:p>
            <a:pPr marL="901700" indent="-45085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III) promessa de acolhimento (v. 3).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DILEMA GERAL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14.1-4)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227" y="1872296"/>
            <a:ext cx="2113109" cy="176092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48768" y="5836551"/>
            <a:ext cx="12100560" cy="738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Você se sente desmotivado? Precisa de ajuda? (</a:t>
            </a:r>
            <a:r>
              <a:rPr lang="pt-B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1.8-9)</a:t>
            </a:r>
          </a:p>
        </p:txBody>
      </p:sp>
    </p:spTree>
    <p:extLst>
      <p:ext uri="{BB962C8B-B14F-4D97-AF65-F5344CB8AC3E}">
        <p14:creationId xmlns:p14="http://schemas.microsoft.com/office/powerpoint/2010/main" val="53616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3465</TotalTime>
  <Words>363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CORAÇÕES AFLITOS Jo 14</vt:lpstr>
      <vt:lpstr>Alvo da Lição</vt:lpstr>
      <vt:lpstr>Apresentação do PowerPoint</vt:lpstr>
      <vt:lpstr>I. O DILEMA GERAL (Jo 14.1-4)</vt:lpstr>
      <vt:lpstr>I. O DILEMA GERAL (Jo 14.1-4)</vt:lpstr>
      <vt:lpstr>I. O DILEMA GERAL (Jo 14.1-4)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104</cp:revision>
  <dcterms:created xsi:type="dcterms:W3CDTF">2019-05-27T11:22:05Z</dcterms:created>
  <dcterms:modified xsi:type="dcterms:W3CDTF">2020-07-24T22:46:45Z</dcterms:modified>
</cp:coreProperties>
</file>