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1" r:id="rId3"/>
    <p:sldId id="292" r:id="rId4"/>
    <p:sldId id="294" r:id="rId5"/>
    <p:sldId id="285" r:id="rId6"/>
    <p:sldId id="286" r:id="rId7"/>
    <p:sldId id="288" r:id="rId8"/>
    <p:sldId id="290" r:id="rId9"/>
    <p:sldId id="27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27/06/2020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9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27/06/2020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74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27/06/2020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2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27/06/2020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76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27/06/2020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63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27/06/2020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43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27/06/2020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86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27/06/2020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55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27/06/2020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0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27/06/2020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51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27/06/2020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60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7AE6-FFEA-4D1E-9B17-1306E820EA33}" type="datetimeFigureOut">
              <a:rPr lang="pt-BR" smtClean="0"/>
              <a:pPr/>
              <a:t>27/06/2020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37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75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5504" y="3737767"/>
            <a:ext cx="9180576" cy="1027134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AUTORIDADE</a:t>
            </a:r>
            <a:r>
              <a:rPr lang="pt-BR" sz="4000" b="1" dirty="0">
                <a:solidFill>
                  <a:schemeClr val="bg1"/>
                </a:solidFill>
              </a:rPr>
              <a:t> SOBRE A VIDA E A MORTE</a:t>
            </a:r>
            <a:br>
              <a:rPr lang="pt-BR" sz="4000" b="1" dirty="0">
                <a:solidFill>
                  <a:schemeClr val="bg1"/>
                </a:solidFill>
              </a:rPr>
            </a:br>
            <a:r>
              <a:rPr lang="pt-BR" sz="4000" dirty="0">
                <a:solidFill>
                  <a:schemeClr val="bg1"/>
                </a:solidFill>
              </a:rPr>
              <a:t>JO 11-12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6705C0-0135-4582-9393-4C35119C9CD2}"/>
              </a:ext>
            </a:extLst>
          </p:cNvPr>
          <p:cNvSpPr txBox="1"/>
          <p:nvPr/>
        </p:nvSpPr>
        <p:spPr>
          <a:xfrm>
            <a:off x="0" y="5042191"/>
            <a:ext cx="12191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VERSÍCULO-CHAVE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“Disse-lhe Jesus: Eu sou a ressurreição e a vida. Quem crê em mim, ainda que morra, viverá; e todo o que vive e crê em mim não morrerá, eternamente” (</a:t>
            </a:r>
            <a:r>
              <a:rPr kumimoji="0" lang="pt-BR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</a:t>
            </a: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11.25-26)</a:t>
            </a:r>
          </a:p>
        </p:txBody>
      </p:sp>
    </p:spTree>
    <p:extLst>
      <p:ext uri="{BB962C8B-B14F-4D97-AF65-F5344CB8AC3E}">
        <p14:creationId xmlns:p14="http://schemas.microsoft.com/office/powerpoint/2010/main" val="129029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8608" y="3725575"/>
            <a:ext cx="6901842" cy="102713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Alvo da Lição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6705C0-0135-4582-9393-4C35119C9CD2}"/>
              </a:ext>
            </a:extLst>
          </p:cNvPr>
          <p:cNvSpPr txBox="1"/>
          <p:nvPr/>
        </p:nvSpPr>
        <p:spPr>
          <a:xfrm>
            <a:off x="0" y="5380388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 estudar esta lição, você vai confirmar a ideia de que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poder de Jesus transcende a vida e a morte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B60B3F-63F9-47F2-9830-3CDAE6685585}"/>
              </a:ext>
            </a:extLst>
          </p:cNvPr>
          <p:cNvSpPr txBox="1"/>
          <p:nvPr/>
        </p:nvSpPr>
        <p:spPr>
          <a:xfrm>
            <a:off x="0" y="15059"/>
            <a:ext cx="12192000" cy="6598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aula passada...</a:t>
            </a:r>
          </a:p>
          <a:p>
            <a:pPr marL="514350" lvl="0" indent="-514350" algn="just">
              <a:lnSpc>
                <a:spcPct val="150000"/>
              </a:lnSpc>
              <a:buFontTx/>
              <a:buAutoNum type="arabicPeriod"/>
            </a:pPr>
            <a:r>
              <a:rPr lang="pt-B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incoerência das pessoas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pt-B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11.45-53)</a:t>
            </a:r>
          </a:p>
          <a:p>
            <a:pPr marL="1073150" marR="0" lvl="0" indent="-536575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Criam nos milagres de</a:t>
            </a:r>
            <a:r>
              <a:rPr kumimoji="0" lang="pt-BR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Jesus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mas </a:t>
            </a:r>
            <a:r>
              <a:rPr kumimoji="0" lang="pt-BR" sz="280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não criam na divindade dele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pt-B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prudência de Jesus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pt-B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11.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53-57)</a:t>
            </a:r>
          </a:p>
          <a:p>
            <a:pPr marL="1073150" marR="0" lvl="0" indent="-536575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Jesus</a:t>
            </a:r>
            <a:r>
              <a:rPr kumimoji="0" lang="pt-BR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2800" b="0" i="0" u="sng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não agiu com medo</a:t>
            </a:r>
            <a:r>
              <a:rPr kumimoji="0" lang="pt-BR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mas evitou a publicidade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lang="pt-B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relacionamento entre Jesus, a família de Lázaro e Judas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12.1-8)</a:t>
            </a:r>
          </a:p>
          <a:p>
            <a:pPr marL="1073150" marR="0" lvl="0" indent="-536575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sz="28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Envolvimento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versus</a:t>
            </a:r>
            <a:r>
              <a:rPr kumimoji="0" lang="pt-BR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2800" b="0" i="0" u="sng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hipocrisia e traição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A entrada</a:t>
            </a:r>
            <a:r>
              <a:rPr kumimoji="0" lang="pt-BR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em Jerusalém: a semana do martírio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12.9-19)</a:t>
            </a:r>
          </a:p>
          <a:p>
            <a:pPr marL="1073150" marR="0" lvl="0" indent="-536575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plano para </a:t>
            </a:r>
            <a:r>
              <a:rPr kumimoji="0" lang="pt-BR" sz="28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matar de Jesus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593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27"/>
            <a:ext cx="12192000" cy="1137997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JESUS PREDIZ SUA MORTE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 12.20-50)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258268-ADB2-48F1-996B-C6704A07D272}"/>
              </a:ext>
            </a:extLst>
          </p:cNvPr>
          <p:cNvSpPr txBox="1"/>
          <p:nvPr/>
        </p:nvSpPr>
        <p:spPr>
          <a:xfrm>
            <a:off x="0" y="1871946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Aft>
                <a:spcPts val="1200"/>
              </a:spcAft>
              <a:buAutoNum type="arabicPeriod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discurso de Jesus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Os judeus esperavam um discurso “revolucionário”, mas Cristo falou de morte (v. 23)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Jesus veio para carregar uma cruz, e não para usar uma coroa. 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paixão e a morte de Cristo resultariam em uma imensa colheita de benefícios para toda a humanidade (v. 24).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morte física de Cristo é o caminho à vida espiritual do homem (vs. 25-26).</a:t>
            </a:r>
          </a:p>
        </p:txBody>
      </p:sp>
    </p:spTree>
    <p:extLst>
      <p:ext uri="{BB962C8B-B14F-4D97-AF65-F5344CB8AC3E}">
        <p14:creationId xmlns:p14="http://schemas.microsoft.com/office/powerpoint/2010/main" val="16962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A258268-ADB2-48F1-996B-C6704A07D272}"/>
              </a:ext>
            </a:extLst>
          </p:cNvPr>
          <p:cNvSpPr txBox="1"/>
          <p:nvPr/>
        </p:nvSpPr>
        <p:spPr>
          <a:xfrm>
            <a:off x="0" y="1862935"/>
            <a:ext cx="12192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2. A resiliência de Jesus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Apesar da angústia, o Senhor não pensou em desistir (vs. 27; cf.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10.17-18).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melhor maneira de glorificar a Deus é obedecendo às Suas ordens (v. 28; cf.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14.21).</a:t>
            </a:r>
          </a:p>
          <a:p>
            <a:pPr marL="457200" indent="-45720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morte de Cristo é a punição pelos pecados da humanidade (vs. 31, -36) em substituição por nossa condenação (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3.25-26).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11DA19F-A73F-442C-AAC1-EC65BE020E90}"/>
              </a:ext>
            </a:extLst>
          </p:cNvPr>
          <p:cNvSpPr txBox="1">
            <a:spLocks/>
          </p:cNvSpPr>
          <p:nvPr/>
        </p:nvSpPr>
        <p:spPr>
          <a:xfrm>
            <a:off x="0" y="365127"/>
            <a:ext cx="12192000" cy="1137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JESUS PREDIZ SUA MORTE</a:t>
            </a:r>
            <a:br>
              <a:rPr 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 12.20-50)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3A8E525-89B6-495B-BE04-E179575B3F40}"/>
              </a:ext>
            </a:extLst>
          </p:cNvPr>
          <p:cNvSpPr txBox="1"/>
          <p:nvPr/>
        </p:nvSpPr>
        <p:spPr>
          <a:xfrm>
            <a:off x="0" y="1863203"/>
            <a:ext cx="1219199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3. A condição natural do coração humano (12.37-43)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Cometemos um grande erro ao supor que milagres convertem pecadores (v. 37).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Pela exclusiva autoridade e ação de Deus, as pessoas são ou não despertadas para crer (vs. 38-40; cf.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1.12-13;  At 16.14;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9.14-18;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17.6).</a:t>
            </a:r>
          </a:p>
          <a:p>
            <a:pPr marL="457200" indent="-45720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Romanos 11.7-25 lança mais luz a essa tensa compreensão da soberania de Deus. Não temos condições de compreender plenamente esse mistério (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11.33-36). Resta-nos crer na Palavra de Deus.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266E494-5F44-4ECF-815D-84DD24EA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12192000" cy="1137997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JESUS PREDIZ SUA MORTE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 12.20-50)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A8593CE-F563-49D7-BFCB-822D919AC76F}"/>
              </a:ext>
            </a:extLst>
          </p:cNvPr>
          <p:cNvSpPr txBox="1"/>
          <p:nvPr/>
        </p:nvSpPr>
        <p:spPr>
          <a:xfrm>
            <a:off x="0" y="1868557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4. O mundo será julgado por Deus (12.47-50)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propósito de Cristo aqui na terra foi a salvação (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3.17-18).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Contudo ele também proferiu palavras que apontam o julgamento de Deus.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Todos os inimigos da cruz – anjos e pessoas – serão presos por toda a eternidade.</a:t>
            </a:r>
          </a:p>
          <a:p>
            <a:pPr marL="457200" indent="-45720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Os cristão também serão julgados, mas apenas para confirmar a salvação e recebimento do galardão.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5C64427-25DE-4B04-ADE4-BE927F7E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12192000" cy="1137997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JESUS PREDIZ SUA MORTE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 12.20-50)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4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C9F906E-E1EE-4389-8881-3FFFB40A20A8}"/>
              </a:ext>
            </a:extLst>
          </p:cNvPr>
          <p:cNvSpPr txBox="1"/>
          <p:nvPr/>
        </p:nvSpPr>
        <p:spPr>
          <a:xfrm>
            <a:off x="0" y="1862592"/>
            <a:ext cx="12191999" cy="419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Aprendemos quão grande são o poder e a autoridade de Jesus. Em suas mãos estão a morte e a vida; a salvação e a vida eterna.</a:t>
            </a:r>
          </a:p>
          <a:p>
            <a:pPr marL="457200" indent="-457200" algn="ctr">
              <a:lnSpc>
                <a:spcPct val="150000"/>
              </a:lnSpc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Seu grande amor por nós se revela em sua disposição de sofrer e morrer em nosso lugar.</a:t>
            </a:r>
          </a:p>
          <a:p>
            <a:pPr marL="457200" indent="-457200" algn="ctr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Ao tomarmos consciência desse grande poder, encontraremos paz e segurança em seu amor e cuidado por nós.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D65235B-F2F0-4C65-B464-A156B76CEEDC}"/>
              </a:ext>
            </a:extLst>
          </p:cNvPr>
          <p:cNvSpPr txBox="1">
            <a:spLocks/>
          </p:cNvSpPr>
          <p:nvPr/>
        </p:nvSpPr>
        <p:spPr>
          <a:xfrm>
            <a:off x="0" y="365127"/>
            <a:ext cx="12192000" cy="1137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3157</TotalTime>
  <Words>598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AUTORIDADE SOBRE A VIDA E A MORTE JO 11-12</vt:lpstr>
      <vt:lpstr>Alvo da Lição</vt:lpstr>
      <vt:lpstr>Apresentação do PowerPoint</vt:lpstr>
      <vt:lpstr>IV. JESUS PREDIZ SUA MORTE (Jo 12.20-50)</vt:lpstr>
      <vt:lpstr>Apresentação do PowerPoint</vt:lpstr>
      <vt:lpstr>IV. JESUS PREDIZ SUA MORTE (Jo 12.20-50)</vt:lpstr>
      <vt:lpstr>IV. JESUS PREDIZ SUA MORTE (Jo 12.20-50)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</dc:creator>
  <cp:lastModifiedBy>Albert Iglésia</cp:lastModifiedBy>
  <cp:revision>98</cp:revision>
  <dcterms:created xsi:type="dcterms:W3CDTF">2019-05-27T11:22:05Z</dcterms:created>
  <dcterms:modified xsi:type="dcterms:W3CDTF">2020-06-27T18:13:39Z</dcterms:modified>
</cp:coreProperties>
</file>