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82" r:id="rId5"/>
    <p:sldId id="289" r:id="rId6"/>
    <p:sldId id="283" r:id="rId7"/>
    <p:sldId id="284" r:id="rId8"/>
    <p:sldId id="28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65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6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92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1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90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4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1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9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0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696" y="3600553"/>
            <a:ext cx="9143998" cy="126188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Amor Divino </a:t>
            </a:r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Traição Humana (</a:t>
            </a:r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062336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VERSÍCULO-CHAVE</a:t>
            </a:r>
          </a:p>
          <a:p>
            <a:pPr algn="ctr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“Nisto todos conhecerão que vocês são meus discípulos: se tiverem amor uns aos outros.”  (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13.35)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713383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 da Lição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2462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Compreender como Jesus expressou e exemplificou seu amor enquanto alguns desprezaram esse amor.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AULA PASSADA...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0" y="1874883"/>
            <a:ext cx="12191999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pano de fundo sobre o ritual da lavagem dos pés.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amor divino demonstrado por Jesus (vs. 1,3-5)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amor divino rejeitado por Judas (vs. 2, 11 e 18)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amor divino incompreendido por Pedro (vs. 6-11)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amor divino exemplificado por meio dos discípulos (vs. 12-17)</a:t>
            </a:r>
          </a:p>
        </p:txBody>
      </p:sp>
    </p:spTree>
    <p:extLst>
      <p:ext uri="{BB962C8B-B14F-4D97-AF65-F5344CB8AC3E}">
        <p14:creationId xmlns:p14="http://schemas.microsoft.com/office/powerpoint/2010/main" val="25417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0743"/>
            <a:ext cx="121920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PREDIÇÃO DA TRAIÇÃO AO SENHOR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13.18-30)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3950207" y="2894916"/>
            <a:ext cx="8241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anúncio de Jesus sobre a traição de Judas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Iscariotes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revela-nos alguns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estágios da queda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de um homem.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917BFA-C722-4CD1-B83C-30D22940D456}"/>
              </a:ext>
            </a:extLst>
          </p:cNvPr>
          <p:cNvSpPr txBox="1"/>
          <p:nvPr/>
        </p:nvSpPr>
        <p:spPr>
          <a:xfrm>
            <a:off x="1669864" y="5678483"/>
            <a:ext cx="8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Três estágios que encaminham o homem à queda.</a:t>
            </a:r>
            <a:endParaRPr lang="pt-BR" sz="8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Judas-Iscariotes-morte | Diário de Olímpia">
            <a:extLst>
              <a:ext uri="{FF2B5EF4-FFF2-40B4-BE49-F238E27FC236}">
                <a16:creationId xmlns:a16="http://schemas.microsoft.com/office/drawing/2014/main" id="{007A7027-3D60-4CD1-9829-A5F57C02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" y="1926929"/>
            <a:ext cx="380348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ABE033-DAA1-458B-B9D6-41AE458DF135}"/>
              </a:ext>
            </a:extLst>
          </p:cNvPr>
          <p:cNvSpPr txBox="1"/>
          <p:nvPr/>
        </p:nvSpPr>
        <p:spPr>
          <a:xfrm>
            <a:off x="182880" y="5600239"/>
            <a:ext cx="11801856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Precisamos admitir Jesus como Mestre e Senhor (v. 13). Afinal, aceitar o ensino de Jesus de forma prática é aceitar sua autoridade.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086226-CD01-4452-A6A1-B45D1CF33252}"/>
              </a:ext>
            </a:extLst>
          </p:cNvPr>
          <p:cNvSpPr txBox="1"/>
          <p:nvPr/>
        </p:nvSpPr>
        <p:spPr>
          <a:xfrm>
            <a:off x="0" y="1862722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1. Conhecer a Palavra e não a praticar (vs. 18-20)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conexão com o verso 17.</a:t>
            </a:r>
          </a:p>
          <a:p>
            <a:pPr marL="908050" indent="-457200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tinha acabado de ordenar que os discípulos o imitassem (vs. 14-15).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Mas havia alguém desinteressado naquela instrução (v. 18).</a:t>
            </a:r>
          </a:p>
          <a:p>
            <a:pPr marL="908050" indent="-457200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conhece aqueles a quem ele escolhe (v. 18).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E667D0B-00DC-48DB-8073-50497A3C816D}"/>
              </a:ext>
            </a:extLst>
          </p:cNvPr>
          <p:cNvSpPr txBox="1">
            <a:spLocks/>
          </p:cNvSpPr>
          <p:nvPr/>
        </p:nvSpPr>
        <p:spPr>
          <a:xfrm>
            <a:off x="0" y="340743"/>
            <a:ext cx="12192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PREDIÇÃO DA TRAIÇÃO AO SENHOR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13.18-30)</a:t>
            </a:r>
          </a:p>
        </p:txBody>
      </p:sp>
    </p:spTree>
    <p:extLst>
      <p:ext uri="{BB962C8B-B14F-4D97-AF65-F5344CB8AC3E}">
        <p14:creationId xmlns:p14="http://schemas.microsoft.com/office/powerpoint/2010/main" val="18954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21E51A-5BA4-473B-A32A-4DB0E42E1230}"/>
              </a:ext>
            </a:extLst>
          </p:cNvPr>
          <p:cNvSpPr txBox="1"/>
          <p:nvPr/>
        </p:nvSpPr>
        <p:spPr>
          <a:xfrm>
            <a:off x="0" y="1860642"/>
            <a:ext cx="1219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 Não corresponder ao amor de Cristo (vs. 21-26)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angústia de Jesus ao falar sobre o traidor (v. 21).</a:t>
            </a:r>
          </a:p>
          <a:p>
            <a:pPr marL="908050" indent="-457200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Dar o primeiro pedaço de pão a alguém era honrá-lo (v. 26), similar ao nosso primeiro pedaço de bolo.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reação de Judas se contrapõe à ação de Jesus.</a:t>
            </a:r>
          </a:p>
          <a:p>
            <a:pPr marL="908050" indent="-457200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Judas ignorou o tratamento que recebeu de Cristo e o retribuiu com a traição.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7EE314B-5C41-4113-8683-C86F245AAD32}"/>
              </a:ext>
            </a:extLst>
          </p:cNvPr>
          <p:cNvSpPr txBox="1">
            <a:spLocks/>
          </p:cNvSpPr>
          <p:nvPr/>
        </p:nvSpPr>
        <p:spPr>
          <a:xfrm>
            <a:off x="0" y="340743"/>
            <a:ext cx="12192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PREDIÇÃO DA TRAIÇÃO AO SENHOR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13.18-30)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2FB2F2-408C-4353-97E2-E2E94EFD5D51}"/>
              </a:ext>
            </a:extLst>
          </p:cNvPr>
          <p:cNvSpPr txBox="1"/>
          <p:nvPr/>
        </p:nvSpPr>
        <p:spPr>
          <a:xfrm>
            <a:off x="182880" y="5770927"/>
            <a:ext cx="11801856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“Este povo me honra com os lábios,</a:t>
            </a: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mas o seu coração está longe de mim” (</a:t>
            </a:r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15:8; cf. </a:t>
            </a:r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7:21).</a:t>
            </a:r>
          </a:p>
        </p:txBody>
      </p:sp>
    </p:spTree>
    <p:extLst>
      <p:ext uri="{BB962C8B-B14F-4D97-AF65-F5344CB8AC3E}">
        <p14:creationId xmlns:p14="http://schemas.microsoft.com/office/powerpoint/2010/main" val="3546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21E51A-5BA4-473B-A32A-4DB0E42E1230}"/>
              </a:ext>
            </a:extLst>
          </p:cNvPr>
          <p:cNvSpPr txBox="1"/>
          <p:nvPr/>
        </p:nvSpPr>
        <p:spPr>
          <a:xfrm>
            <a:off x="0" y="1860642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Permanecer irredutível ao erro (vs. 27-30)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Judas estava obstinado e dominado por Satanás (v. 27).</a:t>
            </a:r>
          </a:p>
          <a:p>
            <a:pPr marL="908050" indent="-457200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Sua queda era inevitável àquela altura (v. 30).</a:t>
            </a:r>
          </a:p>
          <a:p>
            <a:pPr marL="908050" indent="-457200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Ele se manteve irredutível.</a:t>
            </a:r>
          </a:p>
          <a:p>
            <a:pPr marL="908050" indent="-457200" algn="just">
              <a:spcAft>
                <a:spcPts val="12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pecado o cegou completamente.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B6F2A3-49E4-4369-BA12-9B3E14A68574}"/>
              </a:ext>
            </a:extLst>
          </p:cNvPr>
          <p:cNvSpPr txBox="1">
            <a:spLocks/>
          </p:cNvSpPr>
          <p:nvPr/>
        </p:nvSpPr>
        <p:spPr>
          <a:xfrm>
            <a:off x="0" y="340743"/>
            <a:ext cx="12192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PREDIÇÃO DA TRAIÇÃO AO SENHOR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13.18-30)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4A8C28-9BAB-451C-A8F8-994F0A29DCC7}"/>
              </a:ext>
            </a:extLst>
          </p:cNvPr>
          <p:cNvSpPr txBox="1"/>
          <p:nvPr/>
        </p:nvSpPr>
        <p:spPr>
          <a:xfrm>
            <a:off x="182880" y="5770927"/>
            <a:ext cx="11801856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“Quem insiste no erro depois de muita repreensão, será destruído, sem aviso e irremediavelmente” (</a:t>
            </a:r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29:1).</a:t>
            </a:r>
          </a:p>
        </p:txBody>
      </p:sp>
    </p:spTree>
    <p:extLst>
      <p:ext uri="{BB962C8B-B14F-4D97-AF65-F5344CB8AC3E}">
        <p14:creationId xmlns:p14="http://schemas.microsoft.com/office/powerpoint/2010/main" val="7303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9F906E-E1EE-4389-8881-3FFFB40A20A8}"/>
              </a:ext>
            </a:extLst>
          </p:cNvPr>
          <p:cNvSpPr txBox="1"/>
          <p:nvPr/>
        </p:nvSpPr>
        <p:spPr>
          <a:xfrm>
            <a:off x="0" y="1874785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experimentar e viver o amor de Jesus, é preciso conhecer e reconhecer os feitos e fatos sobre Jesus Cristo, e, principalmente, reproduzi-los em atos de obediência na relação com ele mesmo e com aqueles que estão à nossa volta.</a:t>
            </a:r>
            <a:endParaRPr lang="pt-BR" sz="12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37BC7A-7C9A-49A8-A147-6BC904304EE7}"/>
              </a:ext>
            </a:extLst>
          </p:cNvPr>
          <p:cNvSpPr txBox="1"/>
          <p:nvPr/>
        </p:nvSpPr>
        <p:spPr>
          <a:xfrm>
            <a:off x="182880" y="4088431"/>
            <a:ext cx="11801856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“Se vocês me amam, obedecerão aos meus mandamentos” </a:t>
            </a: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(João 14:15).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E93A8A-2D33-40AF-91FD-D8FF17EC0505}"/>
              </a:ext>
            </a:extLst>
          </p:cNvPr>
          <p:cNvSpPr txBox="1"/>
          <p:nvPr/>
        </p:nvSpPr>
        <p:spPr>
          <a:xfrm>
            <a:off x="188976" y="5594143"/>
            <a:ext cx="11801856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“Vocês serão meus amigos, se fizerem o que eu lhes ordeno”</a:t>
            </a: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(João 15:14).</a:t>
            </a: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3232</TotalTime>
  <Words>528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O Amor Divino versus a Traição Humana (Jo 13)</vt:lpstr>
      <vt:lpstr>Alvo da Lição</vt:lpstr>
      <vt:lpstr>NA AULA PASSADA...</vt:lpstr>
      <vt:lpstr>II. PREDIÇÃO DA TRAIÇÃO AO SENHOR (Jo 13.18-30)</vt:lpstr>
      <vt:lpstr>Apresentação do PowerPoint</vt:lpstr>
      <vt:lpstr>Apresentação do PowerPoint</vt:lpstr>
      <vt:lpstr>Apresentação do PowerPoint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107</cp:revision>
  <dcterms:created xsi:type="dcterms:W3CDTF">2019-05-27T11:22:05Z</dcterms:created>
  <dcterms:modified xsi:type="dcterms:W3CDTF">2020-07-10T22:32:50Z</dcterms:modified>
</cp:coreProperties>
</file>