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8" r:id="rId5"/>
    <p:sldId id="261" r:id="rId6"/>
    <p:sldId id="277" r:id="rId7"/>
    <p:sldId id="278" r:id="rId8"/>
    <p:sldId id="279" r:id="rId9"/>
    <p:sldId id="280" r:id="rId10"/>
    <p:sldId id="281" r:id="rId11"/>
    <p:sldId id="27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29/05/2020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PROVEDOR DE SUAS OVELHAS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10.7-18)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2342"/>
            <a:ext cx="9143999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5. Segurança (v. 18)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Ninguém tem poder ou autoridade para tirar ou devolver a vida de Cristo, mas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próprio Cristo a deu e a retomou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forma voluntária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1.3-4;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Ef 5.1-2; Hb 7.27; 9.14).</a:t>
            </a:r>
            <a:endParaRPr lang="pt-BR" sz="19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5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CONCLUSÃO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896D7B-F0C1-4D57-8BCC-C8E68E0011FA}"/>
              </a:ext>
            </a:extLst>
          </p:cNvPr>
          <p:cNvSpPr txBox="1"/>
          <p:nvPr/>
        </p:nvSpPr>
        <p:spPr>
          <a:xfrm>
            <a:off x="0" y="1863944"/>
            <a:ext cx="91440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 seção encerra com os versos 19-21 em que vemos ficar clara 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por causa do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Jesus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10.34-35). Enquanto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 blasfemavam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contra Cristo,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se predispunham a estudar e saber ainda mais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respeito Dele.</a:t>
            </a:r>
            <a:endParaRPr lang="pt-BR" sz="28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26C3A2-7B0A-4F95-A06C-A194F012DDD3}"/>
              </a:ext>
            </a:extLst>
          </p:cNvPr>
          <p:cNvSpPr txBox="1"/>
          <p:nvPr/>
        </p:nvSpPr>
        <p:spPr>
          <a:xfrm>
            <a:off x="3104" y="4470296"/>
            <a:ext cx="9144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grupo você está?</a:t>
            </a:r>
            <a:endParaRPr lang="pt-BR" sz="28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 BOM PASTOR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JO 10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115343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VERSÍCULO-CHAVE</a:t>
            </a:r>
          </a:p>
          <a:p>
            <a:pPr algn="ctr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“Eu sou o bom pastor. O bom pastor dá a vida pelas ovelhas.”</a:t>
            </a:r>
          </a:p>
          <a:p>
            <a:pPr algn="ctr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10.11)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13254" y="532440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 estudar esta lição, você vai descobrir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quão maravilhoso é fazer parte do aprisco do Supremo Pastor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em razão de todo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Ele dispensa às Suas ovelhas.</a:t>
            </a:r>
            <a:endParaRPr lang="pt-BR" sz="10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60B3F-63F9-47F2-9830-3CDAE6685585}"/>
              </a:ext>
            </a:extLst>
          </p:cNvPr>
          <p:cNvSpPr txBox="1"/>
          <p:nvPr/>
        </p:nvSpPr>
        <p:spPr>
          <a:xfrm>
            <a:off x="0" y="12573"/>
            <a:ext cx="9144000" cy="436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capítulo 10 de João podemos estudar:</a:t>
            </a:r>
          </a:p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AutoNum type="romanUcParenR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que evidenciam as verdadeiras ovelhas do Supremo Pastor (v.1-6);</a:t>
            </a:r>
          </a:p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AutoNum type="romanUcParenR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benefícios e o amor que o Supremo Pastor proporciona às Suas ovelhas (v.7-18); </a:t>
            </a:r>
          </a:p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AutoNum type="romanUcParenR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desprezo natural daqueles que não pertencem ao aprisco do Supremo Pastor (v.19-41).</a:t>
            </a:r>
          </a:p>
        </p:txBody>
      </p:sp>
    </p:spTree>
    <p:extLst>
      <p:ext uri="{BB962C8B-B14F-4D97-AF65-F5344CB8AC3E}">
        <p14:creationId xmlns:p14="http://schemas.microsoft.com/office/powerpoint/2010/main" val="20385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I. SEGUIDO POR SUAS OVELHAS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10.1-6)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70710"/>
            <a:ext cx="9143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romanU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cenário e personagens figurativos</a:t>
            </a:r>
          </a:p>
          <a:p>
            <a:pPr marL="719138" indent="-365125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cenário foi de um aprisco;</a:t>
            </a:r>
          </a:p>
          <a:p>
            <a:pPr marL="719138" indent="-365125" algn="just">
              <a:spcAft>
                <a:spcPts val="24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personagens foram: ladrões, salteadores, um porteiro, um pastor de ovelhas e as ovelhas do pastor.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romanUcPeriod" startAt="2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contexto oriental</a:t>
            </a:r>
          </a:p>
          <a:p>
            <a:pPr marL="719138" indent="-365125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Currais em formato quadrado cercado de pedras;</a:t>
            </a:r>
          </a:p>
          <a:p>
            <a:pPr marL="719138" indent="-365125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Havia uma única porta, que era vigiada por uma espécie de “pastor auxiliar”;</a:t>
            </a:r>
          </a:p>
          <a:p>
            <a:pPr marL="719138" indent="-365125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Somente os pastores podiam entrar por ela. Os ladrões buscavam entradas alternativas.</a:t>
            </a:r>
          </a:p>
        </p:txBody>
      </p:sp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I. SEGUIDO POR SUAS OVELHAS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10.1-6)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4370"/>
            <a:ext cx="91439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verso 1 remete aos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falsos pastores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(“ladrão e salteador”)</a:t>
            </a:r>
          </a:p>
          <a:p>
            <a:pPr marL="719138" indent="-365125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ensinos religiosos alternativos e contrários à Bíblia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0000FF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verso 2, Jesus falou do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verdadeiro pastor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365125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certamente falando de Si mesmo (vs. 11 e 14).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AAB91E-BF66-4252-868C-BEE1A90E3331}"/>
              </a:ext>
            </a:extLst>
          </p:cNvPr>
          <p:cNvSpPr txBox="1"/>
          <p:nvPr/>
        </p:nvSpPr>
        <p:spPr>
          <a:xfrm>
            <a:off x="1" y="3929402"/>
            <a:ext cx="91439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ATENÇÃO!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verdadeiras ovelhas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ouvem a voz do pastor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têm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disposição para segui-lo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(vs. 3-4).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Note 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dos fatos: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o pastor vai à frente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não atrás do rebanho. As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ovelhas seguem porque confiam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 não por medo. Elas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não seguem um estranho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pois não reconhecem a voz dele (v. 5; cf. 1Jo 2.18-20). </a:t>
            </a:r>
          </a:p>
        </p:txBody>
      </p:sp>
    </p:spTree>
    <p:extLst>
      <p:ext uri="{BB962C8B-B14F-4D97-AF65-F5344CB8AC3E}">
        <p14:creationId xmlns:p14="http://schemas.microsoft.com/office/powerpoint/2010/main" val="6168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PROVEDOR DE SUAS OVELHAS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10.7-18)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56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Vejamos os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benefícios provindos do Supremo Pastor</a:t>
            </a: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AAB91E-BF66-4252-868C-BEE1A90E3331}"/>
              </a:ext>
            </a:extLst>
          </p:cNvPr>
          <p:cNvSpPr txBox="1"/>
          <p:nvPr/>
        </p:nvSpPr>
        <p:spPr>
          <a:xfrm>
            <a:off x="0" y="2635901"/>
            <a:ext cx="9143999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1. Porta de acesso à vida (vs. 7-10)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Jesus usa duas figuras para falar a respeito de Si mesmo: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(vs. 2,11,14) e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(vs. 7,9).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Ele é o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acesso à salvação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“entrará, sairá e achará pastagem”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(v. 9);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“...para que tenham vida e a tenham em abundância”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(v.10).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PROVEDOR DE SUAS OVELHAS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10.7-18)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5228"/>
            <a:ext cx="9143999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 Substituto na condenação (vs. 11-13,15)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grande amor com que Jesus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 Suas ovelhas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levou à morte na cruz.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15.13;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20.28; 26.26; At 20.28;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5.25;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9.28;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5.9).</a:t>
            </a:r>
            <a:endParaRPr 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AAB91E-BF66-4252-868C-BEE1A90E3331}"/>
              </a:ext>
            </a:extLst>
          </p:cNvPr>
          <p:cNvSpPr txBox="1"/>
          <p:nvPr/>
        </p:nvSpPr>
        <p:spPr>
          <a:xfrm>
            <a:off x="0" y="4489178"/>
            <a:ext cx="9143999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3. Conhecimento (vs. 14-15)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declaração revela que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totalmente conhecidos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 Deus (cf.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139.1-3) e que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próprio Deus Se revela a nós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 conhecermos.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PROVEDOR DE SUAS OVELHAS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10.7-18)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2522"/>
            <a:ext cx="9143999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4. Resgatador das ovelhas (vs. 16-17)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v. 16 trata da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aprisco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Supremo Pastor.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v. 17 demonstra 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qual o Pai ama o Filho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Sua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doação em favor das ovelhas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em sinal de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obediência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às Suas orientações.</a:t>
            </a:r>
            <a:endParaRPr lang="pt-BR" sz="1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687</Words>
  <Application>Microsoft Office PowerPoint</Application>
  <PresentationFormat>Apresentação na tela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Tema do Office</vt:lpstr>
      <vt:lpstr>Apresentação do PowerPoint</vt:lpstr>
      <vt:lpstr>O BOM PASTOR JO 10</vt:lpstr>
      <vt:lpstr>Alvo da Lição</vt:lpstr>
      <vt:lpstr>Apresentação do PowerPoint</vt:lpstr>
      <vt:lpstr>I. SEGUIDO POR SUAS OVELHAS (Jo 10.1-6)</vt:lpstr>
      <vt:lpstr>I. SEGUIDO POR SUAS OVELHAS (Jo 10.1-6)</vt:lpstr>
      <vt:lpstr>II. PROVEDOR DE SUAS OVELHAS  (Jo 10.7-18)</vt:lpstr>
      <vt:lpstr>II. PROVEDOR DE SUAS OVELHAS  (Jo 10.7-18)</vt:lpstr>
      <vt:lpstr>II. PROVEDOR DE SUAS OVELHAS  (Jo 10.7-18)</vt:lpstr>
      <vt:lpstr>II. PROVEDOR DE SUAS OVELHAS  (Jo 10.7-18)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86</cp:revision>
  <dcterms:created xsi:type="dcterms:W3CDTF">2019-05-27T11:22:05Z</dcterms:created>
  <dcterms:modified xsi:type="dcterms:W3CDTF">2020-05-29T22:55:44Z</dcterms:modified>
</cp:coreProperties>
</file>