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292" r:id="rId4"/>
    <p:sldId id="293" r:id="rId5"/>
    <p:sldId id="280" r:id="rId6"/>
    <p:sldId id="281" r:id="rId7"/>
    <p:sldId id="282" r:id="rId8"/>
    <p:sldId id="28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9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74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2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76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63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43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86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55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0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51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60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37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8608" y="3920647"/>
            <a:ext cx="6901842" cy="1027134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AUTORIDADE SOBRE A VIDA E A MORTE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JO 11-12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0" y="5042191"/>
            <a:ext cx="12191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VERSÍCULO-CHAVE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“Disse-lhe Jesus: Eu sou a ressurreição e a vida. Quem crê em mim, ainda que morra, viverá; e todo o que vive e crê em mim não morrerá, eternamente” (</a:t>
            </a:r>
            <a:r>
              <a:rPr kumimoji="0" lang="pt-BR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</a:t>
            </a: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11.25-26)</a:t>
            </a:r>
          </a:p>
        </p:txBody>
      </p:sp>
    </p:spTree>
    <p:extLst>
      <p:ext uri="{BB962C8B-B14F-4D97-AF65-F5344CB8AC3E}">
        <p14:creationId xmlns:p14="http://schemas.microsoft.com/office/powerpoint/2010/main" val="129029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8608" y="3920647"/>
            <a:ext cx="6901842" cy="102713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Alvo da Lição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0" y="538038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 estudar esta lição, você vai confirmar a ideia de que </a:t>
            </a:r>
            <a:r>
              <a:rPr kumimoji="0" lang="pt-BR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poder de Jesus transcende a vida e a morte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B60B3F-63F9-47F2-9830-3CDAE6685585}"/>
              </a:ext>
            </a:extLst>
          </p:cNvPr>
          <p:cNvSpPr txBox="1"/>
          <p:nvPr/>
        </p:nvSpPr>
        <p:spPr>
          <a:xfrm>
            <a:off x="0" y="15059"/>
            <a:ext cx="12192000" cy="6598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aula passada...</a:t>
            </a:r>
          </a:p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 de fundo (vs. 1-5)</a:t>
            </a:r>
          </a:p>
          <a:p>
            <a:pPr marL="1073150" lvl="0" indent="-536575" algn="just">
              <a:lnSpc>
                <a:spcPct val="150000"/>
              </a:lnSpc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revelação da </a:t>
            </a:r>
            <a:r>
              <a:rPr lang="pt-BR" sz="2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glória de Deus e da autoridade de Cristo</a:t>
            </a: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Os discípulos são provados (vs. 6-16)</a:t>
            </a:r>
          </a:p>
          <a:p>
            <a:pPr marL="1073150" lvl="0" indent="-536575" algn="just">
              <a:lnSpc>
                <a:spcPct val="150000"/>
              </a:lnSpc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Desafiados a </a:t>
            </a:r>
            <a:r>
              <a:rPr lang="pt-BR" sz="2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 obra do Senhor</a:t>
            </a: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 família de Lázaro é provada (vs. 17-33)</a:t>
            </a:r>
          </a:p>
          <a:p>
            <a:pPr marL="1073150" indent="-536575" algn="just">
              <a:lnSpc>
                <a:spcPct val="150000"/>
              </a:lnSpc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Desafiada a </a:t>
            </a:r>
            <a:r>
              <a:rPr lang="pt-BR" sz="2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crer no poder de Deus</a:t>
            </a: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O milagre é realizado (vs. 34-44)</a:t>
            </a:r>
          </a:p>
          <a:p>
            <a:pPr marL="1073150" lvl="0" indent="-536575" algn="just">
              <a:lnSpc>
                <a:spcPct val="150000"/>
              </a:lnSpc>
              <a:spcAft>
                <a:spcPts val="12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há </a:t>
            </a:r>
            <a:r>
              <a:rPr lang="pt-BR" sz="2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responsabilidades que cabem a nós</a:t>
            </a: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85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7"/>
            <a:ext cx="121920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JESUS EM RISCO DE MORTE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11.45-57)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1883605"/>
            <a:ext cx="12192000" cy="3059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1. A incoerência das pessoas</a:t>
            </a:r>
          </a:p>
          <a:p>
            <a:pPr marL="901700" indent="-547688" algn="just">
              <a:lnSpc>
                <a:spcPct val="150000"/>
              </a:lnSpc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Creram que Jesus é o doador da vida, mas o rejeitaram (vs. 45-47). </a:t>
            </a:r>
          </a:p>
          <a:p>
            <a:pPr marL="901700" indent="-547688" algn="just">
              <a:lnSpc>
                <a:spcPct val="150000"/>
              </a:lnSpc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Os religiosos ficaram preocupados em perder prestígio (v.48).</a:t>
            </a:r>
          </a:p>
          <a:p>
            <a:pPr marL="901700" indent="-547688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Caifás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sugeriu a morte de Jesus (v.49-53).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C7B384D-C09F-42D7-8C4D-0E8E90759C8E}"/>
              </a:ext>
            </a:extLst>
          </p:cNvPr>
          <p:cNvSpPr/>
          <p:nvPr/>
        </p:nvSpPr>
        <p:spPr>
          <a:xfrm>
            <a:off x="0" y="5420666"/>
            <a:ext cx="12192000" cy="138499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Convém que ele cresça e que eu diminua. Quem vem das alturas certamente está acima de todos; quem vem da terra é terreno e fala da terra; quem veio do céu está acima de todos (João 3:30,31)</a:t>
            </a:r>
          </a:p>
        </p:txBody>
      </p:sp>
    </p:spTree>
    <p:extLst>
      <p:ext uri="{BB962C8B-B14F-4D97-AF65-F5344CB8AC3E}">
        <p14:creationId xmlns:p14="http://schemas.microsoft.com/office/powerpoint/2010/main" val="14155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1877244"/>
            <a:ext cx="1219200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2. A prudência de Jesus</a:t>
            </a:r>
          </a:p>
          <a:p>
            <a:pPr marL="901700" indent="-547688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Ameaçado de morte, o Senhor evitou a publicidade (vs. 53-54).</a:t>
            </a:r>
          </a:p>
          <a:p>
            <a:pPr marL="901700" indent="-547688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Os religiosos continuariam a persegui-lo intensamente (vs. 55-57).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547688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Jesus estava com medo? (cf.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10.17-18)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E41D56-B475-4551-A9B8-C5B36965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121920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JESUS EM RISCO DE MORTE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11.45-57)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7"/>
            <a:ext cx="12192000" cy="1137997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JESUS, A FAMÍLIA DE LÁZARO E AS MULTIDÕES (Jo 12.1-19)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2006587"/>
            <a:ext cx="12192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1. O relacionamento entre Jesus e a família de Lázaro</a:t>
            </a:r>
          </a:p>
          <a:p>
            <a:pPr marL="901700" indent="-450850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Não se restringiu ao milagre (vs.1-3).</a:t>
            </a:r>
          </a:p>
          <a:p>
            <a:pPr marL="1341438" indent="-439738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Todos os membros se envolviam com Jesus:</a:t>
            </a:r>
          </a:p>
          <a:p>
            <a:pPr marL="1798638" indent="-457200" algn="jus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Marta servia” (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trabalhava para que Jesus tivesse bom alimento e hospedagem);</a:t>
            </a:r>
          </a:p>
          <a:p>
            <a:pPr marL="1798638" indent="-457200" algn="jus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“Lázaro estava à mesa com ele” (papel do anfitrião)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98638" indent="-4572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“Maria ungiu” (demonstrou honra a Jesus)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4C3371-7E11-4F62-80CB-EFCB8271ABBC}"/>
              </a:ext>
            </a:extLst>
          </p:cNvPr>
          <p:cNvSpPr txBox="1"/>
          <p:nvPr/>
        </p:nvSpPr>
        <p:spPr>
          <a:xfrm>
            <a:off x="0" y="582247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2. O cenário oposto: Judas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Iscariotes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450850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Não foi à toa que ele, por dinheiro, traiu Jesus (cf. 1Tm 6.10).</a:t>
            </a:r>
          </a:p>
        </p:txBody>
      </p:sp>
    </p:spTree>
    <p:extLst>
      <p:ext uri="{BB962C8B-B14F-4D97-AF65-F5344CB8AC3E}">
        <p14:creationId xmlns:p14="http://schemas.microsoft.com/office/powerpoint/2010/main" val="30016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1878306"/>
            <a:ext cx="1219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3. Os opositores também queriam matar Lázaro (vs. 9-11).</a:t>
            </a:r>
          </a:p>
          <a:p>
            <a:pPr marL="901700" indent="-547688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Talvez porque, matando Lázaro, “desfariam” ou “esconderiam” o milagre de Jesus.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B86A0AC-08BB-44E7-9F89-CD5B5FE2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12192000" cy="1137997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JESUS, A FAMÍLIA DE LÁZARO E AS MULTIDÕES (Jo 12.1-19)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C3BF26-8BE4-4E39-8088-A72F1A607617}"/>
              </a:ext>
            </a:extLst>
          </p:cNvPr>
          <p:cNvSpPr txBox="1"/>
          <p:nvPr/>
        </p:nvSpPr>
        <p:spPr>
          <a:xfrm>
            <a:off x="0" y="3642438"/>
            <a:ext cx="121920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4. A entrada de Jesus em Jerusalém e o início do seu sofrimento (vs. 12-19; cf.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Zc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9.9).</a:t>
            </a:r>
          </a:p>
          <a:p>
            <a:pPr marL="901700" indent="-547688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Por causa da profecia, os judeus criaram uma grande expectativa sobre Jesus. Gritaram: 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“Hosana! Bendito o que vem em nome do Senhor e que é Rei de Israel!”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(v.13).</a:t>
            </a:r>
          </a:p>
          <a:p>
            <a:pPr marL="901700" indent="-547688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Mas, depois, gritaram ainda mais forte: 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“...Crucifique-o!...”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(19.15). </a:t>
            </a:r>
          </a:p>
        </p:txBody>
      </p:sp>
    </p:spTree>
    <p:extLst>
      <p:ext uri="{BB962C8B-B14F-4D97-AF65-F5344CB8AC3E}">
        <p14:creationId xmlns:p14="http://schemas.microsoft.com/office/powerpoint/2010/main" val="2383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3130</TotalTime>
  <Words>546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AUTORIDADE SOBRE A VIDA E A MORTE JO 11-12</vt:lpstr>
      <vt:lpstr>Alvo da Lição</vt:lpstr>
      <vt:lpstr>Apresentação do PowerPoint</vt:lpstr>
      <vt:lpstr>II. JESUS EM RISCO DE MORTE (Jo 11.45-57)</vt:lpstr>
      <vt:lpstr>II. JESUS EM RISCO DE MORTE (Jo 11.45-57)</vt:lpstr>
      <vt:lpstr>III. JESUS, A FAMÍLIA DE LÁZARO E AS MULTIDÕES (Jo 12.1-19)</vt:lpstr>
      <vt:lpstr>III. JESUS, A FAMÍLIA DE LÁZARO E AS MULTIDÕES (Jo 12.1-19)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Albert Iglésia</cp:lastModifiedBy>
  <cp:revision>96</cp:revision>
  <dcterms:created xsi:type="dcterms:W3CDTF">2019-05-27T11:22:05Z</dcterms:created>
  <dcterms:modified xsi:type="dcterms:W3CDTF">2020-06-19T23:01:13Z</dcterms:modified>
</cp:coreProperties>
</file>