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61" r:id="rId5"/>
    <p:sldId id="277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92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9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4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1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9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0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696" y="3600553"/>
            <a:ext cx="9143998" cy="126188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Divino </a:t>
            </a: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Traição Humana (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062336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“Nisto todos conhecerão que vocês são meus discípulos: se tiverem amor uns aos outros.”  (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13.35)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713383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Lição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2462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Compreender como Jesus expressou e exemplificou seu amor enquanto alguns desprezaram esse amor.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6359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EXEMPLIFICAÇÃO DO AMOR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13.1-20)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3800194" y="1944386"/>
            <a:ext cx="8322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cerimônia da lavagem dos pés ilustra o grande amor divino e instrui os discípulos de Jesus sobre a humildade.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Ler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22.37-39; 1Jo 4.19-21 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13.34-35.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Refletir sobre o dever de amar.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3450336" y="4968994"/>
            <a:ext cx="8672224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partir do capítulo 13, as lições de Jesus são voltadas exclusivamente para os discípulos. Não foi à toa que o início desse discipulado teve como fundamento 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ombra do Onipotente: O SIGNIFICADO DE LAVAR OS PÉS">
            <a:extLst>
              <a:ext uri="{FF2B5EF4-FFF2-40B4-BE49-F238E27FC236}">
                <a16:creationId xmlns:a16="http://schemas.microsoft.com/office/drawing/2014/main" id="{29411B83-67DE-4C27-807A-2DCC2A66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" y="1944277"/>
            <a:ext cx="3234591" cy="248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9443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Quatro Lições sobre o Amor Divino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0" y="261273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O amor divino demonstrado por Jesus (vs. 1,3-5)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Até às últimas consequências: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“...tendo amado os seus que estavam no mundo, amou-os até o fim”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 1)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humilde dedicação: “...passou a lavar os pés aos discípulos e 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enxugar-lhos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...” (v. 5)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AC7E5DE-F52D-40C4-A562-D56A962547FE}"/>
              </a:ext>
            </a:extLst>
          </p:cNvPr>
          <p:cNvSpPr txBox="1">
            <a:spLocks/>
          </p:cNvSpPr>
          <p:nvPr/>
        </p:nvSpPr>
        <p:spPr>
          <a:xfrm>
            <a:off x="0" y="316359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EXEMPLIFICAÇÃO DO AMOR DIVINO</a:t>
            </a:r>
            <a:b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13.1-20)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509E4-2942-47B1-89FD-6D9DBA67C25E}"/>
              </a:ext>
            </a:extLst>
          </p:cNvPr>
          <p:cNvSpPr txBox="1"/>
          <p:nvPr/>
        </p:nvSpPr>
        <p:spPr>
          <a:xfrm>
            <a:off x="97536" y="5407906"/>
            <a:ext cx="12025024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algumas casas, havia um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empregado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que fazia esse trabalho. Em outras, essa tarefa era responsabilidade do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menos expressivo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entre os demais.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0" y="194798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O amor divino rejeitado por Judas (vs. 2, 11 e 18)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versos 2, 11 e 18 evidenciam a corrupção do homem sem Deus (cf.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1.24; 3.10-12 e 23;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2.1-3).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Judas já havia demonstrado indícios de sua condição (12.4-6), enquanto Jesus dava provas de seu amor.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2CD7EA3-F013-46B4-9044-52422704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359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EXEMPLIFICAÇÃO DO AMOR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13.1-20)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0" y="1941623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O amor divino incompreendido por Pedro (vs. 6-11)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Pedro demonstrou-se intrigado e constrangido (cf. Mc 10.45).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compreensão só viria depois que Jesus fosse crucificado (v. 7) e o Espírito Santo fosse derramado (At 2).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que era necessário que Jesus o lavasse? (v. 8)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0A7885-503A-4951-888C-0E450490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359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EXEMPLIFICAÇÃO DO AMOR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13.1-20)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6A7D0D-CC8D-4FF1-9A5B-4A76DEAD0F87}"/>
              </a:ext>
            </a:extLst>
          </p:cNvPr>
          <p:cNvSpPr txBox="1"/>
          <p:nvPr/>
        </p:nvSpPr>
        <p:spPr>
          <a:xfrm>
            <a:off x="97536" y="5407906"/>
            <a:ext cx="12025024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ensino era sobre a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lavagem regeneradora e purificadora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promovida pelo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Espírito Santo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pelo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sangue de Cristo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vida do pecador (cf.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3.4-7; 1Jo1.9).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0" y="1880616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 O amor divino declarado pelos discípulos (vs. 12-17)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exortou seus discípulos a refletirem sobre o que foi feito (v. 12).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fim, ordenou que eles seguissem seu exemplo de amor (v.14-16).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Detalhe: não basta compreender a lição; ela deve ser praticada (v. 17).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DB4ED99-4D64-4476-8286-E99E8FAF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359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EXEMPLIFICAÇÃO DO AMOR DIVINO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13.1-20)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339E15-F6E9-4F1D-A1DE-F934FCCCBF12}"/>
              </a:ext>
            </a:extLst>
          </p:cNvPr>
          <p:cNvSpPr txBox="1"/>
          <p:nvPr/>
        </p:nvSpPr>
        <p:spPr>
          <a:xfrm>
            <a:off x="97536" y="5407906"/>
            <a:ext cx="120250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você tem tratado seu irmão?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demonstra amor por ele?</a:t>
            </a:r>
          </a:p>
        </p:txBody>
      </p:sp>
    </p:spTree>
    <p:extLst>
      <p:ext uri="{BB962C8B-B14F-4D97-AF65-F5344CB8AC3E}">
        <p14:creationId xmlns:p14="http://schemas.microsoft.com/office/powerpoint/2010/main" val="22888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497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O Amor Divino versus a Traição Humana (Jo 13)</vt:lpstr>
      <vt:lpstr>Alvo da Lição</vt:lpstr>
      <vt:lpstr>I. EXEMPLIFICAÇÃO DO AMOR DIVINO (Jo 13.1-20)</vt:lpstr>
      <vt:lpstr>Apresentação do PowerPoint</vt:lpstr>
      <vt:lpstr>I. EXEMPLIFICAÇÃO DO AMOR DIVINO (Jo 13.1-20)</vt:lpstr>
      <vt:lpstr>I. EXEMPLIFICAÇÃO DO AMOR DIVINO (Jo 13.1-20)</vt:lpstr>
      <vt:lpstr>I. EXEMPLIFICAÇÃO DO AMOR DIVINO (Jo 13.1-20)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103</cp:revision>
  <dcterms:created xsi:type="dcterms:W3CDTF">2019-05-27T11:22:05Z</dcterms:created>
  <dcterms:modified xsi:type="dcterms:W3CDTF">2020-07-10T20:15:45Z</dcterms:modified>
</cp:coreProperties>
</file>