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75" r:id="rId4"/>
    <p:sldId id="258" r:id="rId5"/>
    <p:sldId id="261" r:id="rId6"/>
    <p:sldId id="277" r:id="rId7"/>
    <p:sldId id="278" r:id="rId8"/>
    <p:sldId id="27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6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19/06/2020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0781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19/06/2020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4695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19/06/2020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756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19/06/2020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0243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19/06/2020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147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19/06/2020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8645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19/06/2020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5922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19/06/2020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7442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19/06/2020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0206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19/06/2020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4878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19/06/2020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2006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27AE6-FFEA-4D1E-9B17-1306E820EA33}" type="datetimeFigureOut">
              <a:rPr lang="pt-BR" smtClean="0"/>
              <a:pPr/>
              <a:t>19/06/2020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33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875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38608" y="3920647"/>
            <a:ext cx="6901842" cy="1027134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AUTORIDADE SOBRE A VIDA E A MORTE</a:t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dirty="0">
                <a:solidFill>
                  <a:schemeClr val="bg1"/>
                </a:solidFill>
              </a:rPr>
              <a:t>JO 11-12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06705C0-0135-4582-9393-4C35119C9CD2}"/>
              </a:ext>
            </a:extLst>
          </p:cNvPr>
          <p:cNvSpPr txBox="1"/>
          <p:nvPr/>
        </p:nvSpPr>
        <p:spPr>
          <a:xfrm>
            <a:off x="0" y="5042191"/>
            <a:ext cx="121919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VERSÍCULO-CHAVE</a:t>
            </a:r>
          </a:p>
          <a:p>
            <a:pPr algn="ctr"/>
            <a:r>
              <a:rPr lang="pt-BR" sz="2800" i="1" dirty="0">
                <a:latin typeface="Arial" panose="020B0604020202020204" pitchFamily="34" charset="0"/>
                <a:cs typeface="Arial" panose="020B0604020202020204" pitchFamily="34" charset="0"/>
              </a:rPr>
              <a:t>“Disse-lhe Jesus: Eu sou a ressurreição e a vida. Quem crê em mim, ainda que morra, viverá; e todo o que vive e crê em mim não morrerá, eternamente” (</a:t>
            </a:r>
            <a:r>
              <a:rPr lang="pt-BR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Jo</a:t>
            </a:r>
            <a:r>
              <a:rPr lang="pt-BR" sz="2800" i="1" dirty="0">
                <a:latin typeface="Arial" panose="020B0604020202020204" pitchFamily="34" charset="0"/>
                <a:cs typeface="Arial" panose="020B0604020202020204" pitchFamily="34" charset="0"/>
              </a:rPr>
              <a:t> 11.25-26)</a:t>
            </a:r>
          </a:p>
        </p:txBody>
      </p:sp>
    </p:spTree>
    <p:extLst>
      <p:ext uri="{BB962C8B-B14F-4D97-AF65-F5344CB8AC3E}">
        <p14:creationId xmlns:p14="http://schemas.microsoft.com/office/powerpoint/2010/main" val="3192786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38608" y="3920647"/>
            <a:ext cx="6901842" cy="1027134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Alvo da Lição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06705C0-0135-4582-9393-4C35119C9CD2}"/>
              </a:ext>
            </a:extLst>
          </p:cNvPr>
          <p:cNvSpPr txBox="1"/>
          <p:nvPr/>
        </p:nvSpPr>
        <p:spPr>
          <a:xfrm>
            <a:off x="0" y="5380388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Ao estudar esta lição, você vai confirmar a ideia de que </a:t>
            </a:r>
            <a:r>
              <a:rPr lang="pt-BR" sz="2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poder de Jesus transcende a vida e a morte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5310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6B60B3F-63F9-47F2-9830-3CDAE6685585}"/>
              </a:ext>
            </a:extLst>
          </p:cNvPr>
          <p:cNvSpPr txBox="1"/>
          <p:nvPr/>
        </p:nvSpPr>
        <p:spPr>
          <a:xfrm>
            <a:off x="0" y="441779"/>
            <a:ext cx="12192000" cy="3705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capítulos 11 e 12 nos permitem:</a:t>
            </a:r>
          </a:p>
          <a:p>
            <a:pPr marL="457200" indent="-45720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Refletir sobre os </a:t>
            </a:r>
            <a:r>
              <a:rPr lang="pt-BR" sz="28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dilemas naturais da vida e da morte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457200" indent="-45720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Perceber a </a:t>
            </a:r>
            <a:r>
              <a:rPr lang="pt-BR" sz="28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compaixão do Senhor por aqueles que sofrem o luto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Confirma que </a:t>
            </a:r>
            <a:r>
              <a:rPr lang="pt-BR" sz="28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Deus é o único que tem autoridade sobre a vida e a morte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tanto física como espiritual.</a:t>
            </a:r>
            <a:endParaRPr lang="pt-BR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53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113799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JESUS, O DOADOR DA VIDA</a:t>
            </a:r>
            <a:br>
              <a:rPr lang="pt-BR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(Jo 11.1-44)</a:t>
            </a:r>
            <a:endParaRPr lang="pt-BR" sz="60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A258268-ADB2-48F1-996B-C6704A07D272}"/>
              </a:ext>
            </a:extLst>
          </p:cNvPr>
          <p:cNvSpPr txBox="1"/>
          <p:nvPr/>
        </p:nvSpPr>
        <p:spPr>
          <a:xfrm>
            <a:off x="0" y="1866627"/>
            <a:ext cx="121919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1. Pano de fundo (vs. 1-5)</a:t>
            </a:r>
          </a:p>
          <a:p>
            <a:pPr marL="457200" indent="-457200" algn="just">
              <a:spcAft>
                <a:spcPts val="1200"/>
              </a:spcAft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 dilema de uma </a:t>
            </a:r>
            <a:r>
              <a:rPr lang="pt-BR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família amada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por Jesus e que morava em Betânia (v. 5).</a:t>
            </a:r>
          </a:p>
          <a:p>
            <a:pPr marL="457200" indent="-457200" algn="just">
              <a:spcAft>
                <a:spcPts val="1200"/>
              </a:spcAft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 drama se desenvolve a partir da </a:t>
            </a:r>
            <a:r>
              <a:rPr lang="pt-BR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enfermidade de Lázaro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(v. 1) e o </a:t>
            </a:r>
            <a:r>
              <a:rPr lang="pt-BR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recado de suas irmãs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(v. 3) a Jesus.</a:t>
            </a:r>
          </a:p>
          <a:p>
            <a:pPr marL="457200" indent="-457200" algn="just">
              <a:spcAft>
                <a:spcPts val="1200"/>
              </a:spcAft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Lázaro faleceu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(v. 14), mas esse não foi o desfecho da história.</a:t>
            </a:r>
          </a:p>
          <a:p>
            <a:pPr marL="457200" indent="-457200" algn="just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 episódio revelaria a </a:t>
            </a:r>
            <a:r>
              <a:rPr lang="pt-BR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glória de Deus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e a </a:t>
            </a:r>
            <a:r>
              <a:rPr lang="pt-BR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autoridade de Cristo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sobre a morte (v.4).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7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113799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JESUS, O DOADOR DA VIDA</a:t>
            </a:r>
            <a:b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(Jo 11.1-44)</a:t>
            </a:r>
            <a:endParaRPr lang="pt-BR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A258268-ADB2-48F1-996B-C6704A07D272}"/>
              </a:ext>
            </a:extLst>
          </p:cNvPr>
          <p:cNvSpPr txBox="1"/>
          <p:nvPr/>
        </p:nvSpPr>
        <p:spPr>
          <a:xfrm>
            <a:off x="0" y="1877778"/>
            <a:ext cx="12191999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2. Os discípulos são provados (vs. 6-16)</a:t>
            </a:r>
          </a:p>
          <a:p>
            <a:pPr marL="457200" indent="-457200" algn="just">
              <a:spcAft>
                <a:spcPts val="1200"/>
              </a:spcAft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Jesus permanece </a:t>
            </a:r>
            <a:r>
              <a:rPr lang="pt-BR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dois dias no mesmo lugar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(v. 6).</a:t>
            </a:r>
          </a:p>
          <a:p>
            <a:pPr marL="457200" indent="-457200" algn="just">
              <a:spcAft>
                <a:spcPts val="1200"/>
              </a:spcAft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Depois, Jesus se dirige </a:t>
            </a:r>
            <a:r>
              <a:rPr lang="pt-BR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a Judeia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(v. 7).</a:t>
            </a:r>
          </a:p>
          <a:p>
            <a:pPr marL="457200" indent="-457200" algn="just">
              <a:spcAft>
                <a:spcPts val="1200"/>
              </a:spcAft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Os discípulos temeram a </a:t>
            </a:r>
            <a:r>
              <a:rPr lang="pt-BR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perseguição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(vs. 8-16).</a:t>
            </a:r>
          </a:p>
          <a:p>
            <a:pPr marL="457200" indent="-457200" algn="just">
              <a:spcAft>
                <a:spcPts val="1200"/>
              </a:spcAft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Ansiedade x medo x incredulidade (v. 16).</a:t>
            </a:r>
          </a:p>
          <a:p>
            <a:pPr marL="457200" indent="-457200" algn="just">
              <a:spcAft>
                <a:spcPts val="1200"/>
              </a:spcAft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Somos </a:t>
            </a:r>
            <a:r>
              <a:rPr lang="pt-BR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desafiados na obra</a:t>
            </a:r>
            <a:r>
              <a:rPr lang="pt-B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do Senhor (vs. 9-10).</a:t>
            </a:r>
          </a:p>
        </p:txBody>
      </p:sp>
    </p:spTree>
    <p:extLst>
      <p:ext uri="{BB962C8B-B14F-4D97-AF65-F5344CB8AC3E}">
        <p14:creationId xmlns:p14="http://schemas.microsoft.com/office/powerpoint/2010/main" val="327967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113799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JESUS, O DOADOR DA VIDA</a:t>
            </a:r>
            <a:b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(Jo 11.1-44)</a:t>
            </a:r>
            <a:endParaRPr lang="pt-BR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A258268-ADB2-48F1-996B-C6704A07D272}"/>
              </a:ext>
            </a:extLst>
          </p:cNvPr>
          <p:cNvSpPr txBox="1"/>
          <p:nvPr/>
        </p:nvSpPr>
        <p:spPr>
          <a:xfrm>
            <a:off x="0" y="1923182"/>
            <a:ext cx="1219199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3. A família é provada (vs. 17-33)</a:t>
            </a:r>
          </a:p>
          <a:p>
            <a:pPr marL="457200" indent="-457200" algn="just">
              <a:spcAft>
                <a:spcPts val="1200"/>
              </a:spcAft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Finalmente, </a:t>
            </a:r>
            <a:r>
              <a:rPr lang="pt-BR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chegou a Betânia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(vs. 17, 39)</a:t>
            </a:r>
          </a:p>
          <a:p>
            <a:pPr marL="457200" indent="-457200" algn="just">
              <a:spcAft>
                <a:spcPts val="1200"/>
              </a:spcAft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Marta foi ao encontro do Mestre, pois almejava </a:t>
            </a:r>
            <a:r>
              <a:rPr lang="pt-BR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consolo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(vs. 20-24). Ela mesma estava meio </a:t>
            </a:r>
            <a:r>
              <a:rPr lang="pt-BR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cética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spcAft>
                <a:spcPts val="1200"/>
              </a:spcAft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Jesus reafirma sua autoridade (vs. 25-26)</a:t>
            </a:r>
          </a:p>
          <a:p>
            <a:pPr marL="457200" indent="-457200" algn="just">
              <a:spcAft>
                <a:spcPts val="1200"/>
              </a:spcAft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Maria expressa sua </a:t>
            </a:r>
            <a:r>
              <a:rPr lang="pt-BR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adoração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, mas também estava meio </a:t>
            </a:r>
            <a:r>
              <a:rPr lang="pt-BR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cética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(v. 32).</a:t>
            </a:r>
          </a:p>
          <a:p>
            <a:pPr marL="457200" indent="-457200" algn="just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Somos </a:t>
            </a:r>
            <a:r>
              <a:rPr lang="pt-BR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desafiados a crer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no poder de Deus. 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69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113799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JESUS, O DOADOR DA VIDA</a:t>
            </a:r>
            <a:b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(Jo 11.1-44)</a:t>
            </a:r>
            <a:endParaRPr lang="pt-BR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A258268-ADB2-48F1-996B-C6704A07D272}"/>
              </a:ext>
            </a:extLst>
          </p:cNvPr>
          <p:cNvSpPr txBox="1"/>
          <p:nvPr/>
        </p:nvSpPr>
        <p:spPr>
          <a:xfrm>
            <a:off x="0" y="1859729"/>
            <a:ext cx="1219199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4. O milagre é realizado (vs. 34-44)</a:t>
            </a:r>
          </a:p>
          <a:p>
            <a:pPr marL="457200" indent="-457200" algn="just">
              <a:spcAft>
                <a:spcPts val="1200"/>
              </a:spcAft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Não havia mais sentido em querer ver um corpo em estado de putrefação já há quatro dias (vs. 38-39).</a:t>
            </a:r>
          </a:p>
          <a:p>
            <a:pPr marL="457200" indent="-457200" algn="just">
              <a:spcAft>
                <a:spcPts val="1200"/>
              </a:spcAft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Porém todos testemunharam o grande milagre da ressurreição (vs. 40-44).</a:t>
            </a:r>
          </a:p>
          <a:p>
            <a:pPr marL="457200" indent="-457200" algn="just">
              <a:spcAft>
                <a:spcPts val="1200"/>
              </a:spcAft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Todos tiveram que reconhecer que Jesus é Senhor e Doador da vida!</a:t>
            </a:r>
          </a:p>
          <a:p>
            <a:pPr marL="457200" indent="-457200" algn="just">
              <a:buClr>
                <a:srgbClr val="0000FF"/>
              </a:buClr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Mas observe que </a:t>
            </a:r>
            <a:r>
              <a:rPr lang="pt-BR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 coisas que eu e você devemos fazer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(vs. 39, 41).</a:t>
            </a:r>
          </a:p>
        </p:txBody>
      </p:sp>
    </p:spTree>
    <p:extLst>
      <p:ext uri="{BB962C8B-B14F-4D97-AF65-F5344CB8AC3E}">
        <p14:creationId xmlns:p14="http://schemas.microsoft.com/office/powerpoint/2010/main" val="294227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3178</TotalTime>
  <Words>499</Words>
  <Application>Microsoft Office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Tema do Office</vt:lpstr>
      <vt:lpstr>Apresentação do PowerPoint</vt:lpstr>
      <vt:lpstr>AUTORIDADE SOBRE A VIDA E A MORTE JO 11-12</vt:lpstr>
      <vt:lpstr>Alvo da Lição</vt:lpstr>
      <vt:lpstr>Apresentação do PowerPoint</vt:lpstr>
      <vt:lpstr>I. JESUS, O DOADOR DA VIDA (Jo 11.1-44)</vt:lpstr>
      <vt:lpstr>I. JESUS, O DOADOR DA VIDA (Jo 11.1-44)</vt:lpstr>
      <vt:lpstr>I. JESUS, O DOADOR DA VIDA (Jo 11.1-44)</vt:lpstr>
      <vt:lpstr>I. JESUS, O DOADOR DA VIDA (Jo 11.1-44)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André</dc:creator>
  <cp:lastModifiedBy>Albert Iglésia</cp:lastModifiedBy>
  <cp:revision>103</cp:revision>
  <dcterms:created xsi:type="dcterms:W3CDTF">2019-05-27T11:22:05Z</dcterms:created>
  <dcterms:modified xsi:type="dcterms:W3CDTF">2020-06-19T21:51:35Z</dcterms:modified>
</cp:coreProperties>
</file>