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82" r:id="rId5"/>
    <p:sldId id="286" r:id="rId6"/>
    <p:sldId id="289" r:id="rId7"/>
    <p:sldId id="287" r:id="rId8"/>
    <p:sldId id="288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92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9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4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1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9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0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696" y="3600553"/>
            <a:ext cx="9143998" cy="126188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Divino </a:t>
            </a: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Traição Humana (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062336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“Nisto todos conhecerão que vocês são meus discípulos: se tiverem amor uns aos outros.”  (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13.35)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713383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Lição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2462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Compreender como Jesus expressou e exemplificou seu amor enquanto alguns desprezaram esse amor.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AULA PASSADA...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5ABE033-DAA1-458B-B9D6-41AE458DF135}"/>
              </a:ext>
            </a:extLst>
          </p:cNvPr>
          <p:cNvSpPr txBox="1"/>
          <p:nvPr/>
        </p:nvSpPr>
        <p:spPr>
          <a:xfrm>
            <a:off x="0" y="1874883"/>
            <a:ext cx="1219199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Estágios da queda de um homem</a:t>
            </a:r>
          </a:p>
          <a:p>
            <a:pPr marL="901700" indent="-450850" algn="just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Palavra e não a praticar (vs.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18-20)</a:t>
            </a:r>
          </a:p>
          <a:p>
            <a:pPr marL="901700" indent="-450850" algn="just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corresponder ao amor de Cristo (vs.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21-26)</a:t>
            </a:r>
          </a:p>
          <a:p>
            <a:pPr marL="901700" indent="-450850" algn="just">
              <a:lnSpc>
                <a:spcPct val="150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irredutível ao erro (vs.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27-30)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é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preciso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e reconhecer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os feitos e fatos sobre Jesus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e, principalmente,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reproduzi-los em atos de obediência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na relação com ele mesmo e com aqueles que estão à nossa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volta, para </a:t>
            </a:r>
            <a:r>
              <a:rPr lang="pt-BR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experimentarmos e evidenciarmos o amor divino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7987"/>
            <a:ext cx="12192000" cy="139988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PREDIÇÃO DA NEGAÇÃO DO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13.31-38)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121E51A-5BA4-473B-A32A-4DB0E42E1230}"/>
              </a:ext>
            </a:extLst>
          </p:cNvPr>
          <p:cNvSpPr txBox="1"/>
          <p:nvPr/>
        </p:nvSpPr>
        <p:spPr>
          <a:xfrm>
            <a:off x="0" y="187664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Judas abandona o grupo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 nunca foi um cristão verdadeiro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6.64-71).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Nunca foi completamente banhado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13.10-11).</a:t>
            </a:r>
          </a:p>
          <a:p>
            <a:pPr marL="987425" indent="-544513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estava entre aqueles que o Pai havia escolhido para dar ao Filho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13.18; 17.12).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578131"/>
            <a:ext cx="12192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 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Igreja de Cristo no céu e na terra é uma só e compõe-se de todos os sinceros crentes no Redentor, os quais foram escolhidos por Deus antes de haver mundo para serem chamados e convertidos nesta vida e glorificados durante a eternidade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(art. 19 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</a:t>
            </a:r>
            <a:r>
              <a:rPr lang="pt-BR" sz="2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Artigos da Breve Exposição das Doutrinas Fundamentais do Cristianismo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cf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1:1-14, 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2:1-22)</a:t>
            </a:r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7987"/>
            <a:ext cx="12192000" cy="139988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PREDIÇÃO DA NEGAÇÃO DO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13.31-38)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121E51A-5BA4-473B-A32A-4DB0E42E1230}"/>
              </a:ext>
            </a:extLst>
          </p:cNvPr>
          <p:cNvSpPr txBox="1"/>
          <p:nvPr/>
        </p:nvSpPr>
        <p:spPr>
          <a:xfrm>
            <a:off x="0" y="187664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glorificação do Pai e do Filho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proximidade 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consumação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obra redentora (vs. 31-33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 cf.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12.23).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Deus estava sendo glorificado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pela obediência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Filho (cf.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17.4).</a:t>
            </a:r>
          </a:p>
          <a:p>
            <a:pPr marL="987425" indent="-544513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Glorificação, no texto, tem relação direta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obediência.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241804"/>
            <a:ext cx="12192000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Reflexão:</a:t>
            </a:r>
          </a:p>
          <a:p>
            <a:pPr marL="514350" indent="-514350" algn="just">
              <a:spcAft>
                <a:spcPts val="600"/>
              </a:spcAft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você espera que Deus seja glorificado por meio da sua vida?</a:t>
            </a:r>
          </a:p>
          <a:p>
            <a:pPr marL="514350" indent="-514350" algn="just"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igreja da qual você é membro pode glorificar a Deus?</a:t>
            </a:r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121E51A-5BA4-473B-A32A-4DB0E42E1230}"/>
              </a:ext>
            </a:extLst>
          </p:cNvPr>
          <p:cNvSpPr txBox="1"/>
          <p:nvPr/>
        </p:nvSpPr>
        <p:spPr>
          <a:xfrm>
            <a:off x="0" y="187109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Amor recíproco entre os discípulos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padrão: 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amor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Senhor derramou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sobre eles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34-35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 cf.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13.1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mandamento do amor não era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novo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6.5;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19.18; Mc 12.28-33;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5.14).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Jesus, com seu ensino e seu exemplo, amplia e aprofunda esse significado.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17987"/>
            <a:ext cx="12192000" cy="139988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PREDIÇÃO DA NEGAÇÃO DO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13.31-38)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241804"/>
            <a:ext cx="12192000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Reflexão:</a:t>
            </a:r>
          </a:p>
          <a:p>
            <a:pPr marL="514350" indent="-514350" algn="just">
              <a:spcAft>
                <a:spcPts val="600"/>
              </a:spcAft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anda seu relacionamento com os demais cristãos?</a:t>
            </a:r>
          </a:p>
          <a:p>
            <a:pPr marL="514350" indent="-514350" algn="just"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você tem convivido com os membros da sua igreja?</a:t>
            </a:r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121E51A-5BA4-473B-A32A-4DB0E42E1230}"/>
              </a:ext>
            </a:extLst>
          </p:cNvPr>
          <p:cNvSpPr txBox="1"/>
          <p:nvPr/>
        </p:nvSpPr>
        <p:spPr>
          <a:xfrm>
            <a:off x="0" y="1868526"/>
            <a:ext cx="1219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impulsividade e o despreparo de Pedro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que Jesus estava para fazer somente ele mesmo poderia realizar.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Pedro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ainda não estava pronto para suportar o escárnio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cruz.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momento de Pedro e dos demais discípulos ainda chegaria.</a:t>
            </a:r>
          </a:p>
          <a:p>
            <a:pPr marL="987425" indent="-544513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fraqueza deles e entre eles deveria ser suportada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mutuamente em amor (cf.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21.15-19)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17987"/>
            <a:ext cx="12192000" cy="139988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PREDIÇÃO DA NEGAÇÃO DO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13.31-38)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241804"/>
            <a:ext cx="12192000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Reflexão:</a:t>
            </a:r>
          </a:p>
          <a:p>
            <a:pPr marL="514350" indent="-514350" algn="just">
              <a:spcAft>
                <a:spcPts val="600"/>
              </a:spcAft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você suporta as fraquezas e deficiências do seu irmão?</a:t>
            </a:r>
          </a:p>
          <a:p>
            <a:pPr marL="514350" indent="-514350" algn="just">
              <a:buAutoNum type="arabicParenR"/>
            </a:pP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está preparado para seguir a Cristo?</a:t>
            </a:r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0" y="1876354"/>
            <a:ext cx="12191999" cy="41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Às vezes, nós também falamos e fazemos coisas das quais nos arrependemos.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que, em certas ocasiões, você também não deixou de reafirmar sua fé em Cristo com suas atitudes?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Deus nos fortaleça e nos capacite para o seu trabalho e para que permaneçamos fieis a ele continuamente.</a:t>
            </a:r>
            <a:endParaRPr lang="pt-B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3309</TotalTime>
  <Words>564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O Amor Divino versus a Traição Humana (Jo 13)</vt:lpstr>
      <vt:lpstr>Alvo da Lição</vt:lpstr>
      <vt:lpstr>NA AULA PASSADA...</vt:lpstr>
      <vt:lpstr>III. PREDIÇÃO DA NEGAÇÃO DO DIVINO (Jo 13.31-38)</vt:lpstr>
      <vt:lpstr>III. PREDIÇÃO DA NEGAÇÃO DO DIVINO (Jo 13.31-38)</vt:lpstr>
      <vt:lpstr>III. PREDIÇÃO DA NEGAÇÃO DO DIVINO (Jo 13.31-38)</vt:lpstr>
      <vt:lpstr>III. PREDIÇÃO DA NEGAÇÃO DO DIVINO (Jo 13.31-38)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114</cp:revision>
  <dcterms:created xsi:type="dcterms:W3CDTF">2019-05-27T11:22:05Z</dcterms:created>
  <dcterms:modified xsi:type="dcterms:W3CDTF">2020-07-17T22:56:11Z</dcterms:modified>
</cp:coreProperties>
</file>